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4" r:id="rId4"/>
    <p:sldId id="427" r:id="rId5"/>
    <p:sldId id="429" r:id="rId6"/>
    <p:sldId id="470" r:id="rId7"/>
    <p:sldId id="428" r:id="rId8"/>
    <p:sldId id="471" r:id="rId9"/>
    <p:sldId id="434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849" autoAdjust="0"/>
  </p:normalViewPr>
  <p:slideViewPr>
    <p:cSldViewPr>
      <p:cViewPr>
        <p:scale>
          <a:sx n="120" d="100"/>
          <a:sy n="120" d="100"/>
        </p:scale>
        <p:origin x="-72" y="-72"/>
      </p:cViewPr>
      <p:guideLst>
        <p:guide orient="horz" pos="1296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85900" y="734080"/>
            <a:ext cx="60579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read a bar graph?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600200" y="1466850"/>
            <a:ext cx="5600700" cy="3905250"/>
            <a:chOff x="1600200" y="1028700"/>
            <a:chExt cx="5600700" cy="3905250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2131255" y="1028700"/>
              <a:ext cx="5069645" cy="3200400"/>
              <a:chOff x="685800" y="171450"/>
              <a:chExt cx="5884409" cy="4457700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800100" y="4447067"/>
                <a:ext cx="5770109" cy="22879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flipH="1" flipV="1">
                <a:off x="800100" y="171450"/>
                <a:ext cx="10633" cy="428625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162884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408053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326330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44607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489776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5715000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699091" y="3680902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99091" y="2917839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691116" y="2154776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691116" y="1391713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685800" y="628650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Shape 60"/>
            <p:cNvSpPr/>
            <p:nvPr/>
          </p:nvSpPr>
          <p:spPr>
            <a:xfrm>
              <a:off x="2286000" y="4133850"/>
              <a:ext cx="457200" cy="8001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1" name="Shape 163"/>
            <p:cNvSpPr/>
            <p:nvPr/>
          </p:nvSpPr>
          <p:spPr>
            <a:xfrm>
              <a:off x="3771900" y="4214800"/>
              <a:ext cx="457200" cy="4905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2" name="Shape 321"/>
            <p:cNvSpPr/>
            <p:nvPr/>
          </p:nvSpPr>
          <p:spPr>
            <a:xfrm>
              <a:off x="5143500" y="4248150"/>
              <a:ext cx="571500" cy="6667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23" name="Shape 162"/>
            <p:cNvSpPr/>
            <p:nvPr/>
          </p:nvSpPr>
          <p:spPr>
            <a:xfrm>
              <a:off x="6629400" y="4133850"/>
              <a:ext cx="228600" cy="67627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24" name="Text Placeholder 3"/>
            <p:cNvSpPr txBox="1">
              <a:spLocks/>
            </p:cNvSpPr>
            <p:nvPr/>
          </p:nvSpPr>
          <p:spPr bwMode="auto">
            <a:xfrm>
              <a:off x="1600200" y="3314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 bwMode="auto">
            <a:xfrm>
              <a:off x="1600200" y="2743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26" name="Text Placeholder 3"/>
            <p:cNvSpPr txBox="1">
              <a:spLocks/>
            </p:cNvSpPr>
            <p:nvPr/>
          </p:nvSpPr>
          <p:spPr bwMode="auto">
            <a:xfrm>
              <a:off x="1600200" y="2171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7" name="Text Placeholder 3"/>
            <p:cNvSpPr txBox="1">
              <a:spLocks/>
            </p:cNvSpPr>
            <p:nvPr/>
          </p:nvSpPr>
          <p:spPr bwMode="auto">
            <a:xfrm>
              <a:off x="1600200" y="1600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 bwMode="auto">
            <a:xfrm>
              <a:off x="1600200" y="1028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2286000" y="2971799"/>
              <a:ext cx="571500" cy="1090085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657600" y="1371600"/>
              <a:ext cx="685800" cy="2679701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60949" y="1786468"/>
              <a:ext cx="685800" cy="22860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515100" y="3503081"/>
              <a:ext cx="571500" cy="571500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about organizing data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reading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71500" y="102870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is a collection of information.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" name="Shape 476"/>
          <p:cNvSpPr/>
          <p:nvPr/>
        </p:nvSpPr>
        <p:spPr>
          <a:xfrm>
            <a:off x="1581150" y="3705225"/>
            <a:ext cx="1504950" cy="1895475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5" b="96985" l="8861" r="94937">
                          <a14:foregroundMark x1="94937" y1="15578" x2="64557" y2="96985"/>
                          <a14:foregroundMark x1="16456" y1="9548" x2="89241" y2="1005"/>
                          <a14:foregroundMark x1="69620" y1="5025" x2="91139" y2="26131"/>
                          <a14:foregroundMark x1="22152" y1="12060" x2="14557" y2="95980"/>
                          <a14:foregroundMark x1="18987" y1="73367" x2="65190" y2="94975"/>
                          <a14:foregroundMark x1="88608" y1="76382" x2="88608" y2="76382"/>
                          <a14:foregroundMark x1="88608" y1="76382" x2="88608" y2="76382"/>
                          <a14:foregroundMark x1="88608" y1="76382" x2="88608" y2="76382"/>
                          <a14:foregroundMark x1="16456" y1="22111" x2="16456" y2="2211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48" name="Text Placeholder 3"/>
          <p:cNvSpPr txBox="1">
            <a:spLocks/>
          </p:cNvSpPr>
          <p:nvPr/>
        </p:nvSpPr>
        <p:spPr bwMode="auto">
          <a:xfrm>
            <a:off x="3657600" y="205740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Flowers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1143001" y="2790825"/>
            <a:ext cx="7429499" cy="2428875"/>
            <a:chOff x="1143001" y="2790825"/>
            <a:chExt cx="7429499" cy="2428875"/>
          </a:xfrm>
        </p:grpSpPr>
        <p:sp>
          <p:nvSpPr>
            <p:cNvPr id="43" name="Shape 476"/>
            <p:cNvSpPr/>
            <p:nvPr/>
          </p:nvSpPr>
          <p:spPr>
            <a:xfrm>
              <a:off x="2743200" y="2790825"/>
              <a:ext cx="1504950" cy="189547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</p:sp>
        <p:sp>
          <p:nvSpPr>
            <p:cNvPr id="47" name="Shape 476"/>
            <p:cNvSpPr/>
            <p:nvPr/>
          </p:nvSpPr>
          <p:spPr>
            <a:xfrm>
              <a:off x="7067550" y="3200400"/>
              <a:ext cx="1504950" cy="189547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</p:sp>
        <p:sp>
          <p:nvSpPr>
            <p:cNvPr id="49" name="Shape 277"/>
            <p:cNvSpPr/>
            <p:nvPr/>
          </p:nvSpPr>
          <p:spPr>
            <a:xfrm>
              <a:off x="1143001" y="3009900"/>
              <a:ext cx="914400" cy="14478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50" name="Shape 277"/>
            <p:cNvSpPr/>
            <p:nvPr/>
          </p:nvSpPr>
          <p:spPr>
            <a:xfrm>
              <a:off x="3657600" y="3771900"/>
              <a:ext cx="914400" cy="14478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grpSp>
          <p:nvGrpSpPr>
            <p:cNvPr id="54" name="Group 53"/>
            <p:cNvGrpSpPr/>
            <p:nvPr/>
          </p:nvGrpSpPr>
          <p:grpSpPr>
            <a:xfrm>
              <a:off x="5029200" y="3086100"/>
              <a:ext cx="819150" cy="1828800"/>
              <a:chOff x="5029200" y="3086100"/>
              <a:chExt cx="819150" cy="1828800"/>
            </a:xfrm>
          </p:grpSpPr>
          <p:cxnSp>
            <p:nvCxnSpPr>
              <p:cNvPr id="3" name="Straight Connector 2"/>
              <p:cNvCxnSpPr/>
              <p:nvPr/>
            </p:nvCxnSpPr>
            <p:spPr>
              <a:xfrm flipH="1">
                <a:off x="5257800" y="3657600"/>
                <a:ext cx="228600" cy="1257300"/>
              </a:xfrm>
              <a:prstGeom prst="line">
                <a:avLst/>
              </a:prstGeom>
              <a:ln w="38100">
                <a:solidFill>
                  <a:srgbClr val="5E973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Shape 488"/>
              <p:cNvSpPr/>
              <p:nvPr/>
            </p:nvSpPr>
            <p:spPr>
              <a:xfrm>
                <a:off x="5029200" y="3086100"/>
                <a:ext cx="819150" cy="8191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52" name="Right Triangle 51"/>
              <p:cNvSpPr/>
              <p:nvPr/>
            </p:nvSpPr>
            <p:spPr>
              <a:xfrm rot="865373">
                <a:off x="5042202" y="4036539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rot="11609734">
                <a:off x="5384627" y="4383398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6153150" y="2971800"/>
              <a:ext cx="819150" cy="1828800"/>
              <a:chOff x="5029200" y="3086100"/>
              <a:chExt cx="819150" cy="1828800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flipH="1">
                <a:off x="5257800" y="3657600"/>
                <a:ext cx="228600" cy="1257300"/>
              </a:xfrm>
              <a:prstGeom prst="line">
                <a:avLst/>
              </a:prstGeom>
              <a:ln w="38100">
                <a:solidFill>
                  <a:srgbClr val="5E973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Shape 488"/>
              <p:cNvSpPr/>
              <p:nvPr/>
            </p:nvSpPr>
            <p:spPr>
              <a:xfrm>
                <a:off x="5029200" y="3086100"/>
                <a:ext cx="819150" cy="8191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58" name="Right Triangle 57"/>
              <p:cNvSpPr/>
              <p:nvPr/>
            </p:nvSpPr>
            <p:spPr>
              <a:xfrm rot="865373">
                <a:off x="5042202" y="4036539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ight Triangle 58"/>
              <p:cNvSpPr/>
              <p:nvPr/>
            </p:nvSpPr>
            <p:spPr>
              <a:xfrm rot="11609734">
                <a:off x="5384627" y="4383398"/>
                <a:ext cx="360549" cy="150022"/>
              </a:xfrm>
              <a:prstGeom prst="rtTriangle">
                <a:avLst/>
              </a:prstGeom>
              <a:solidFill>
                <a:schemeClr val="accent5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934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4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26495" y="82429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bar graph has axes.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4114800" y="1485900"/>
            <a:ext cx="4686300" cy="3173016"/>
            <a:chOff x="685800" y="171450"/>
            <a:chExt cx="5486400" cy="44577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800100" y="4447067"/>
              <a:ext cx="53721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800100" y="171450"/>
              <a:ext cx="10633" cy="4286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62884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08053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26330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4607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89776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715000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9091" y="3680902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99091" y="2917839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1116" y="2154776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1116" y="1391713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85800" y="628650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800100" y="23342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v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ertical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400104"/>
              </p:ext>
            </p:extLst>
          </p:nvPr>
        </p:nvGraphicFramePr>
        <p:xfrm>
          <a:off x="228600" y="1828800"/>
          <a:ext cx="2514600" cy="3017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143000"/>
                <a:gridCol w="13716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Fish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4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Dog 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5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Rabbit</a:t>
                      </a:r>
                      <a:endParaRPr lang="en-US" sz="22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Bird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2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3200400" y="34290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086100" y="28575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2743200" y="22860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3086100" y="17145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29100" y="3441095"/>
            <a:ext cx="2743200" cy="5715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29100" y="2857500"/>
            <a:ext cx="34290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29100" y="2249715"/>
            <a:ext cx="2057400" cy="5715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29100" y="1756230"/>
            <a:ext cx="13716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86050" y="2801937"/>
            <a:ext cx="314325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29100" y="4343400"/>
            <a:ext cx="457200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28600" y="68580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from a table can be shown in a graph.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5143500" y="4686300"/>
            <a:ext cx="308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h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orizontal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6863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53721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60579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68580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75438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82296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allAtOnce"/>
      <p:bldP spid="20" grpId="0" build="p"/>
      <p:bldP spid="20" grpId="1" build="allAtOnce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build="p"/>
      <p:bldP spid="33" grpId="0" build="p"/>
      <p:bldP spid="33" grpId="1" build="allAtOnce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0574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Bar graphs organize data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1371600" y="8001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What is your favorite snack?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715000" y="2514600"/>
            <a:ext cx="2514600" cy="2224100"/>
            <a:chOff x="5715000" y="2514600"/>
            <a:chExt cx="2514600" cy="2224100"/>
          </a:xfrm>
        </p:grpSpPr>
        <p:sp>
          <p:nvSpPr>
            <p:cNvPr id="12" name="Shape 163"/>
            <p:cNvSpPr/>
            <p:nvPr/>
          </p:nvSpPr>
          <p:spPr>
            <a:xfrm>
              <a:off x="6629400" y="4114800"/>
              <a:ext cx="685800" cy="6239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3" name="Shape 163"/>
            <p:cNvSpPr/>
            <p:nvPr/>
          </p:nvSpPr>
          <p:spPr>
            <a:xfrm>
              <a:off x="5715000" y="2743200"/>
              <a:ext cx="685800" cy="6239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6" name="Shape 321"/>
            <p:cNvSpPr/>
            <p:nvPr/>
          </p:nvSpPr>
          <p:spPr>
            <a:xfrm>
              <a:off x="7543800" y="2514600"/>
              <a:ext cx="685800" cy="9144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</p:grpSp>
      <p:grpSp>
        <p:nvGrpSpPr>
          <p:cNvPr id="2" name="Group 1"/>
          <p:cNvGrpSpPr/>
          <p:nvPr/>
        </p:nvGrpSpPr>
        <p:grpSpPr>
          <a:xfrm>
            <a:off x="800100" y="2628900"/>
            <a:ext cx="2971800" cy="2971800"/>
            <a:chOff x="800100" y="2628900"/>
            <a:chExt cx="2971800" cy="2971800"/>
          </a:xfrm>
        </p:grpSpPr>
        <p:sp>
          <p:nvSpPr>
            <p:cNvPr id="6" name="Shape 62"/>
            <p:cNvSpPr/>
            <p:nvPr/>
          </p:nvSpPr>
          <p:spPr>
            <a:xfrm>
              <a:off x="800100" y="3429000"/>
              <a:ext cx="638600" cy="100882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10" name="Shape 163"/>
            <p:cNvSpPr/>
            <p:nvPr/>
          </p:nvSpPr>
          <p:spPr>
            <a:xfrm>
              <a:off x="914400" y="2628900"/>
              <a:ext cx="685800" cy="6239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4" name="Shape 163"/>
            <p:cNvSpPr/>
            <p:nvPr/>
          </p:nvSpPr>
          <p:spPr>
            <a:xfrm>
              <a:off x="2057400" y="4686300"/>
              <a:ext cx="685800" cy="6239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7" name="Shape 321"/>
            <p:cNvSpPr/>
            <p:nvPr/>
          </p:nvSpPr>
          <p:spPr>
            <a:xfrm>
              <a:off x="3086100" y="4686300"/>
              <a:ext cx="685800" cy="9144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</p:grpSp>
      <p:grpSp>
        <p:nvGrpSpPr>
          <p:cNvPr id="20" name="Group 19"/>
          <p:cNvGrpSpPr/>
          <p:nvPr/>
        </p:nvGrpSpPr>
        <p:grpSpPr>
          <a:xfrm>
            <a:off x="3200400" y="2400300"/>
            <a:ext cx="3314700" cy="2952750"/>
            <a:chOff x="3200400" y="2400300"/>
            <a:chExt cx="3314700" cy="2952750"/>
          </a:xfrm>
        </p:grpSpPr>
        <p:sp>
          <p:nvSpPr>
            <p:cNvPr id="7" name="Shape 60"/>
            <p:cNvSpPr/>
            <p:nvPr/>
          </p:nvSpPr>
          <p:spPr>
            <a:xfrm>
              <a:off x="3200400" y="3543300"/>
              <a:ext cx="685800" cy="104775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11" name="Shape 163"/>
            <p:cNvSpPr/>
            <p:nvPr/>
          </p:nvSpPr>
          <p:spPr>
            <a:xfrm>
              <a:off x="3771900" y="2400300"/>
              <a:ext cx="685800" cy="6239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15" name="Shape 321"/>
            <p:cNvSpPr/>
            <p:nvPr/>
          </p:nvSpPr>
          <p:spPr>
            <a:xfrm>
              <a:off x="5029200" y="4438650"/>
              <a:ext cx="685800" cy="9144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8" name="Shape 321"/>
            <p:cNvSpPr/>
            <p:nvPr/>
          </p:nvSpPr>
          <p:spPr>
            <a:xfrm>
              <a:off x="4800600" y="3200400"/>
              <a:ext cx="685800" cy="9144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19" name="Shape 162"/>
            <p:cNvSpPr/>
            <p:nvPr/>
          </p:nvSpPr>
          <p:spPr>
            <a:xfrm>
              <a:off x="6172200" y="4114800"/>
              <a:ext cx="342900" cy="92392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</p:spPr>
        </p:sp>
      </p:grpSp>
      <p:grpSp>
        <p:nvGrpSpPr>
          <p:cNvPr id="51" name="Group 50"/>
          <p:cNvGrpSpPr/>
          <p:nvPr/>
        </p:nvGrpSpPr>
        <p:grpSpPr>
          <a:xfrm>
            <a:off x="1943100" y="1485900"/>
            <a:ext cx="5600700" cy="3905250"/>
            <a:chOff x="1600200" y="1028700"/>
            <a:chExt cx="5600700" cy="3905250"/>
          </a:xfrm>
        </p:grpSpPr>
        <p:grpSp>
          <p:nvGrpSpPr>
            <p:cNvPr id="52" name="Group 51"/>
            <p:cNvGrpSpPr>
              <a:grpSpLocks noChangeAspect="1"/>
            </p:cNvGrpSpPr>
            <p:nvPr/>
          </p:nvGrpSpPr>
          <p:grpSpPr>
            <a:xfrm>
              <a:off x="2131255" y="1028700"/>
              <a:ext cx="5069645" cy="3200400"/>
              <a:chOff x="685800" y="171450"/>
              <a:chExt cx="5884409" cy="4457700"/>
            </a:xfrm>
          </p:grpSpPr>
          <p:cxnSp>
            <p:nvCxnSpPr>
              <p:cNvPr id="66" name="Straight Connector 65"/>
              <p:cNvCxnSpPr/>
              <p:nvPr/>
            </p:nvCxnSpPr>
            <p:spPr>
              <a:xfrm>
                <a:off x="800100" y="4447067"/>
                <a:ext cx="5770109" cy="22879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flipH="1" flipV="1">
                <a:off x="800100" y="171450"/>
                <a:ext cx="10633" cy="428625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62884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408053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326330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>
                <a:off x="244607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489776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5715000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699091" y="3680902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699091" y="2917839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691116" y="2154776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691116" y="1391713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685800" y="628650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Shape 60"/>
            <p:cNvSpPr/>
            <p:nvPr/>
          </p:nvSpPr>
          <p:spPr>
            <a:xfrm>
              <a:off x="2286000" y="4133850"/>
              <a:ext cx="457200" cy="8001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54" name="Shape 163"/>
            <p:cNvSpPr/>
            <p:nvPr/>
          </p:nvSpPr>
          <p:spPr>
            <a:xfrm>
              <a:off x="3771900" y="4214800"/>
              <a:ext cx="457200" cy="49055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55" name="Shape 321"/>
            <p:cNvSpPr/>
            <p:nvPr/>
          </p:nvSpPr>
          <p:spPr>
            <a:xfrm>
              <a:off x="5143500" y="4248150"/>
              <a:ext cx="571500" cy="6667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56" name="Shape 162"/>
            <p:cNvSpPr/>
            <p:nvPr/>
          </p:nvSpPr>
          <p:spPr>
            <a:xfrm>
              <a:off x="6629400" y="4133850"/>
              <a:ext cx="228600" cy="67627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</p:spPr>
        </p:sp>
        <p:sp>
          <p:nvSpPr>
            <p:cNvPr id="57" name="Text Placeholder 3"/>
            <p:cNvSpPr txBox="1">
              <a:spLocks/>
            </p:cNvSpPr>
            <p:nvPr/>
          </p:nvSpPr>
          <p:spPr bwMode="auto">
            <a:xfrm>
              <a:off x="1600200" y="3314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 bwMode="auto">
            <a:xfrm>
              <a:off x="1600200" y="2743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59" name="Text Placeholder 3"/>
            <p:cNvSpPr txBox="1">
              <a:spLocks/>
            </p:cNvSpPr>
            <p:nvPr/>
          </p:nvSpPr>
          <p:spPr bwMode="auto">
            <a:xfrm>
              <a:off x="1600200" y="2171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 bwMode="auto">
            <a:xfrm>
              <a:off x="1600200" y="1600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61" name="Text Placeholder 3"/>
            <p:cNvSpPr txBox="1">
              <a:spLocks/>
            </p:cNvSpPr>
            <p:nvPr/>
          </p:nvSpPr>
          <p:spPr bwMode="auto">
            <a:xfrm>
              <a:off x="1600200" y="1028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286000" y="2971799"/>
              <a:ext cx="571500" cy="1090085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657600" y="1371600"/>
              <a:ext cx="685800" cy="2679701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5060949" y="1786468"/>
              <a:ext cx="685800" cy="22860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515100" y="3503081"/>
              <a:ext cx="571500" cy="571500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00200" y="1485900"/>
            <a:ext cx="5600700" cy="3905250"/>
            <a:chOff x="1600200" y="1028700"/>
            <a:chExt cx="5600700" cy="3905250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2131255" y="1028700"/>
              <a:ext cx="5069645" cy="3200400"/>
              <a:chOff x="685800" y="171450"/>
              <a:chExt cx="5884409" cy="4457700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800100" y="4447067"/>
                <a:ext cx="5770109" cy="22879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800100" y="171450"/>
                <a:ext cx="10633" cy="428625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62884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408053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326330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244607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489776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5715000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699091" y="3680902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699091" y="2917839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691116" y="2154776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91116" y="1391713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685800" y="628650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Shape 60"/>
            <p:cNvSpPr/>
            <p:nvPr/>
          </p:nvSpPr>
          <p:spPr>
            <a:xfrm>
              <a:off x="2286000" y="4133850"/>
              <a:ext cx="457200" cy="8001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8" name="Shape 163"/>
            <p:cNvSpPr/>
            <p:nvPr/>
          </p:nvSpPr>
          <p:spPr>
            <a:xfrm>
              <a:off x="3771900" y="4214800"/>
              <a:ext cx="457200" cy="4905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9" name="Shape 321"/>
            <p:cNvSpPr/>
            <p:nvPr/>
          </p:nvSpPr>
          <p:spPr>
            <a:xfrm>
              <a:off x="5143500" y="4248150"/>
              <a:ext cx="571500" cy="6667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10" name="Shape 162"/>
            <p:cNvSpPr/>
            <p:nvPr/>
          </p:nvSpPr>
          <p:spPr>
            <a:xfrm>
              <a:off x="6629400" y="4133850"/>
              <a:ext cx="228600" cy="67627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11" name="Text Placeholder 3"/>
            <p:cNvSpPr txBox="1">
              <a:spLocks/>
            </p:cNvSpPr>
            <p:nvPr/>
          </p:nvSpPr>
          <p:spPr bwMode="auto">
            <a:xfrm>
              <a:off x="1600200" y="3314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2" name="Text Placeholder 3"/>
            <p:cNvSpPr txBox="1">
              <a:spLocks/>
            </p:cNvSpPr>
            <p:nvPr/>
          </p:nvSpPr>
          <p:spPr bwMode="auto">
            <a:xfrm>
              <a:off x="1600200" y="2743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 bwMode="auto">
            <a:xfrm>
              <a:off x="1600200" y="2171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 bwMode="auto">
            <a:xfrm>
              <a:off x="1600200" y="1600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5" name="Text Placeholder 3"/>
            <p:cNvSpPr txBox="1">
              <a:spLocks/>
            </p:cNvSpPr>
            <p:nvPr/>
          </p:nvSpPr>
          <p:spPr bwMode="auto">
            <a:xfrm>
              <a:off x="1600200" y="1028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286000" y="2971799"/>
              <a:ext cx="571500" cy="1090085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657600" y="1371600"/>
              <a:ext cx="685800" cy="2679701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060949" y="1943100"/>
              <a:ext cx="685800" cy="2129368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15100" y="3543299"/>
              <a:ext cx="571500" cy="531281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flipH="1">
            <a:off x="2381247" y="3429000"/>
            <a:ext cx="8001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2400300" y="1828800"/>
            <a:ext cx="18288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2400300" y="2400300"/>
            <a:ext cx="3200400" cy="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 flipV="1">
            <a:off x="2400300" y="3968751"/>
            <a:ext cx="4686300" cy="3174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1257300" y="8483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Bars show amount in each category.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91440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Only identifying the amounts in each category.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00200" y="1485900"/>
            <a:ext cx="5600700" cy="3905250"/>
            <a:chOff x="1600200" y="1028700"/>
            <a:chExt cx="5600700" cy="3905250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2131255" y="1028700"/>
              <a:ext cx="5069645" cy="3200400"/>
              <a:chOff x="685800" y="171450"/>
              <a:chExt cx="5884409" cy="4457700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800100" y="4447067"/>
                <a:ext cx="5770109" cy="22879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800100" y="171450"/>
                <a:ext cx="10633" cy="428625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62884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408053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326330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244607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4897768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5715000" y="4286250"/>
                <a:ext cx="0" cy="34290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699091" y="3680902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699091" y="2917839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691116" y="2154776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91116" y="1391713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685800" y="628650"/>
                <a:ext cx="228600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Shape 60"/>
            <p:cNvSpPr/>
            <p:nvPr/>
          </p:nvSpPr>
          <p:spPr>
            <a:xfrm>
              <a:off x="2286000" y="4133850"/>
              <a:ext cx="457200" cy="8001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8" name="Shape 163"/>
            <p:cNvSpPr/>
            <p:nvPr/>
          </p:nvSpPr>
          <p:spPr>
            <a:xfrm>
              <a:off x="3771900" y="4214800"/>
              <a:ext cx="457200" cy="4905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9" name="Shape 321"/>
            <p:cNvSpPr/>
            <p:nvPr/>
          </p:nvSpPr>
          <p:spPr>
            <a:xfrm>
              <a:off x="5143500" y="4248150"/>
              <a:ext cx="571500" cy="6667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10" name="Shape 162"/>
            <p:cNvSpPr/>
            <p:nvPr/>
          </p:nvSpPr>
          <p:spPr>
            <a:xfrm>
              <a:off x="6629400" y="4133850"/>
              <a:ext cx="228600" cy="67627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11" name="Text Placeholder 3"/>
            <p:cNvSpPr txBox="1">
              <a:spLocks/>
            </p:cNvSpPr>
            <p:nvPr/>
          </p:nvSpPr>
          <p:spPr bwMode="auto">
            <a:xfrm>
              <a:off x="1600200" y="3314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2" name="Text Placeholder 3"/>
            <p:cNvSpPr txBox="1">
              <a:spLocks/>
            </p:cNvSpPr>
            <p:nvPr/>
          </p:nvSpPr>
          <p:spPr bwMode="auto">
            <a:xfrm>
              <a:off x="1600200" y="2743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 bwMode="auto">
            <a:xfrm>
              <a:off x="1600200" y="2171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 bwMode="auto">
            <a:xfrm>
              <a:off x="1600200" y="16002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15" name="Text Placeholder 3"/>
            <p:cNvSpPr txBox="1">
              <a:spLocks/>
            </p:cNvSpPr>
            <p:nvPr/>
          </p:nvSpPr>
          <p:spPr bwMode="auto">
            <a:xfrm>
              <a:off x="1600200" y="10287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286000" y="2971799"/>
              <a:ext cx="571500" cy="1090085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657600" y="1371600"/>
              <a:ext cx="685800" cy="2679701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060949" y="1943100"/>
              <a:ext cx="685800" cy="2129368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15100" y="3543299"/>
              <a:ext cx="571500" cy="531281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33" name="Straight Arrow Connector 32"/>
          <p:cNvCxnSpPr/>
          <p:nvPr/>
        </p:nvCxnSpPr>
        <p:spPr>
          <a:xfrm flipH="1">
            <a:off x="2381247" y="3429000"/>
            <a:ext cx="8001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2400300" y="1828800"/>
            <a:ext cx="18288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2400300" y="2400300"/>
            <a:ext cx="3200400" cy="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2400300" y="3968751"/>
            <a:ext cx="4686300" cy="3174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1028700" y="685800"/>
            <a:ext cx="5943600" cy="914400"/>
            <a:chOff x="2686050" y="2374900"/>
            <a:chExt cx="3771900" cy="1625600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001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Bar graphs help compare categories.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143000" y="1657350"/>
            <a:ext cx="5486400" cy="4123670"/>
            <a:chOff x="1143000" y="1657350"/>
            <a:chExt cx="5486400" cy="4123670"/>
          </a:xfrm>
        </p:grpSpPr>
        <p:grpSp>
          <p:nvGrpSpPr>
            <p:cNvPr id="4" name="Group 3"/>
            <p:cNvGrpSpPr>
              <a:grpSpLocks noChangeAspect="1"/>
            </p:cNvGrpSpPr>
            <p:nvPr/>
          </p:nvGrpSpPr>
          <p:grpSpPr>
            <a:xfrm>
              <a:off x="1828800" y="1657350"/>
              <a:ext cx="4800600" cy="3600450"/>
              <a:chOff x="685800" y="171450"/>
              <a:chExt cx="4953000" cy="4457700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800100" y="4487636"/>
                <a:ext cx="48387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flipH="1" flipV="1">
                <a:off x="800100" y="171450"/>
                <a:ext cx="10633" cy="428625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162884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408053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326330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244607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4897768" y="4286250"/>
                <a:ext cx="0" cy="3429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699091" y="3680902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699091" y="2917839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91116" y="2154776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691116" y="1391713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685800" y="628650"/>
                <a:ext cx="2286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Shape 60"/>
            <p:cNvSpPr/>
            <p:nvPr/>
          </p:nvSpPr>
          <p:spPr>
            <a:xfrm>
              <a:off x="1143000" y="3886200"/>
              <a:ext cx="457200" cy="8001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0" name="Shape 163"/>
            <p:cNvSpPr/>
            <p:nvPr/>
          </p:nvSpPr>
          <p:spPr>
            <a:xfrm>
              <a:off x="1143000" y="3395650"/>
              <a:ext cx="457200" cy="4905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  <p:sp>
          <p:nvSpPr>
            <p:cNvPr id="21" name="Shape 321"/>
            <p:cNvSpPr/>
            <p:nvPr/>
          </p:nvSpPr>
          <p:spPr>
            <a:xfrm>
              <a:off x="1143000" y="2647950"/>
              <a:ext cx="571500" cy="66675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22" name="Shape 162"/>
            <p:cNvSpPr/>
            <p:nvPr/>
          </p:nvSpPr>
          <p:spPr>
            <a:xfrm>
              <a:off x="1257300" y="1828800"/>
              <a:ext cx="228600" cy="67627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sp>
          <p:nvSpPr>
            <p:cNvPr id="27" name="Rectangle 26"/>
            <p:cNvSpPr/>
            <p:nvPr/>
          </p:nvSpPr>
          <p:spPr>
            <a:xfrm rot="16200000">
              <a:off x="2478621" y="3412071"/>
              <a:ext cx="571498" cy="1557865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rot="16200000">
              <a:off x="3626908" y="1652060"/>
              <a:ext cx="571500" cy="3833284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rot="16200000">
              <a:off x="3210985" y="1392767"/>
              <a:ext cx="571500" cy="3107265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rot="16200000">
              <a:off x="2057402" y="1943100"/>
              <a:ext cx="571500" cy="800100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2514600" y="519178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1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32" name="Text Placeholder 3"/>
            <p:cNvSpPr txBox="1">
              <a:spLocks/>
            </p:cNvSpPr>
            <p:nvPr/>
          </p:nvSpPr>
          <p:spPr bwMode="auto">
            <a:xfrm>
              <a:off x="3314700" y="52578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 bwMode="auto">
            <a:xfrm>
              <a:off x="4114800" y="52578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3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 bwMode="auto">
            <a:xfrm>
              <a:off x="4914900" y="525780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4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35" name="Text Placeholder 3"/>
            <p:cNvSpPr txBox="1">
              <a:spLocks/>
            </p:cNvSpPr>
            <p:nvPr/>
          </p:nvSpPr>
          <p:spPr bwMode="auto">
            <a:xfrm>
              <a:off x="5715000" y="5196013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</a:p>
          </p:txBody>
        </p:sp>
      </p:grp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5943600" y="33147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Most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2857500" y="205740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Least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3543300" y="3886200"/>
            <a:ext cx="0" cy="9144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880102" y="3314700"/>
            <a:ext cx="0" cy="16002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5092698" y="2628900"/>
            <a:ext cx="0" cy="22860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713564" y="2057400"/>
            <a:ext cx="0" cy="27432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914400" y="2427177"/>
            <a:ext cx="998720" cy="100182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944380" y="3886200"/>
            <a:ext cx="998720" cy="1001823"/>
          </a:xfrm>
          <a:prstGeom prst="ellipse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228600" y="80010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Bar graphs can be vertical or horizontal.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3572936" y="3886200"/>
            <a:ext cx="0" cy="9144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909738" y="3314700"/>
            <a:ext cx="0" cy="16002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122334" y="2628900"/>
            <a:ext cx="0" cy="22860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2743200" y="2057400"/>
            <a:ext cx="0" cy="27432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6" grpId="0" build="p"/>
      <p:bldP spid="36" grpId="1" build="allAtOnce"/>
      <p:bldP spid="37" grpId="0" build="p"/>
      <p:bldP spid="37" grpId="1" build="allAtOnce"/>
      <p:bldP spid="48" grpId="0" animBg="1"/>
      <p:bldP spid="48" grpId="1" animBg="1"/>
      <p:bldP spid="49" grpId="0" animBg="1"/>
      <p:bldP spid="49" grpId="1" animBg="1"/>
      <p:bldP spid="51" grpId="0" build="p"/>
      <p:bldP spid="51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17543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about organizing data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reading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5682</TotalTime>
  <Words>163</Words>
  <Application>Microsoft Office PowerPoint</Application>
  <PresentationFormat>On-screen Show (16:10)</PresentationFormat>
  <Paragraphs>71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275</cp:revision>
  <dcterms:created xsi:type="dcterms:W3CDTF">2011-06-12T17:04:43Z</dcterms:created>
  <dcterms:modified xsi:type="dcterms:W3CDTF">2015-06-07T15:27:54Z</dcterms:modified>
</cp:coreProperties>
</file>